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68" r:id="rId5"/>
    <p:sldId id="259" r:id="rId6"/>
    <p:sldId id="266" r:id="rId7"/>
    <p:sldId id="260" r:id="rId8"/>
    <p:sldId id="261" r:id="rId9"/>
    <p:sldId id="262" r:id="rId10"/>
    <p:sldId id="263" r:id="rId11"/>
    <p:sldId id="267" r:id="rId12"/>
    <p:sldId id="264" r:id="rId13"/>
    <p:sldId id="26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574" autoAdjust="0"/>
    <p:restoredTop sz="94660"/>
  </p:normalViewPr>
  <p:slideViewPr>
    <p:cSldViewPr snapToGrid="0">
      <p:cViewPr varScale="1">
        <p:scale>
          <a:sx n="70" d="100"/>
          <a:sy n="70" d="100"/>
        </p:scale>
        <p:origin x="78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5AD280-B37F-481E-B61A-E0EF36143BBB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0BBB25-AF34-4724-8BC5-374E686AA2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292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BBB25-AF34-4724-8BC5-374E686AA25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926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CA9D3-D6EA-44CD-8473-7116DAA83F4A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F4C1-1371-4436-85C3-31FC350A6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34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CA9D3-D6EA-44CD-8473-7116DAA83F4A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F4C1-1371-4436-85C3-31FC350A6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417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CA9D3-D6EA-44CD-8473-7116DAA83F4A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F4C1-1371-4436-85C3-31FC350A6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905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CA9D3-D6EA-44CD-8473-7116DAA83F4A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F4C1-1371-4436-85C3-31FC350A6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203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CA9D3-D6EA-44CD-8473-7116DAA83F4A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F4C1-1371-4436-85C3-31FC350A6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663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CA9D3-D6EA-44CD-8473-7116DAA83F4A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F4C1-1371-4436-85C3-31FC350A6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042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CA9D3-D6EA-44CD-8473-7116DAA83F4A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F4C1-1371-4436-85C3-31FC350A6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831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CA9D3-D6EA-44CD-8473-7116DAA83F4A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F4C1-1371-4436-85C3-31FC350A6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5455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CA9D3-D6EA-44CD-8473-7116DAA83F4A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F4C1-1371-4436-85C3-31FC350A6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133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CA9D3-D6EA-44CD-8473-7116DAA83F4A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F4C1-1371-4436-85C3-31FC350A6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823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CA9D3-D6EA-44CD-8473-7116DAA83F4A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F4C1-1371-4436-85C3-31FC350A6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320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2CA9D3-D6EA-44CD-8473-7116DAA83F4A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48F4C1-1371-4436-85C3-31FC350A6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580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9374" y="-1"/>
            <a:ext cx="6707872" cy="2050869"/>
          </a:xfrm>
        </p:spPr>
        <p:txBody>
          <a:bodyPr/>
          <a:lstStyle/>
          <a:p>
            <a:r>
              <a:rPr lang="bn-BD" dirty="0" smtClean="0">
                <a:solidFill>
                  <a:srgbClr val="FF0000"/>
                </a:solidFill>
              </a:rPr>
              <a:t> </a:t>
            </a:r>
            <a:r>
              <a:rPr lang="bn-BD" sz="9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7379" y="2238395"/>
            <a:ext cx="12064621" cy="3916907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659" y="2238394"/>
            <a:ext cx="5355778" cy="3916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23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8665" y="341193"/>
            <a:ext cx="3425780" cy="996287"/>
          </a:xfrm>
        </p:spPr>
        <p:txBody>
          <a:bodyPr>
            <a:normAutofit/>
          </a:bodyPr>
          <a:lstStyle/>
          <a:p>
            <a:r>
              <a:rPr lang="bn-BD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1673" y="2137893"/>
            <a:ext cx="4849568" cy="3020961"/>
          </a:xfrm>
        </p:spPr>
        <p:txBody>
          <a:bodyPr>
            <a:normAutofit fontScale="47500" lnSpcReduction="20000"/>
          </a:bodyPr>
          <a:lstStyle/>
          <a:p>
            <a:r>
              <a:rPr lang="bn-BD" sz="51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মোছাঃ রাজিয়া সুলতানা </a:t>
            </a:r>
          </a:p>
          <a:p>
            <a:r>
              <a:rPr lang="bn-BD" sz="51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 (কম্পিউটার)</a:t>
            </a:r>
            <a:r>
              <a:rPr lang="en-US" sz="51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bn-BD" sz="51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আতাহার বামনগ্রাম দাখীল মাদ্রাসা,কালাই,জয়পুরহাট। </a:t>
            </a:r>
            <a:endParaRPr lang="en-US" sz="51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51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মোবাইল নং ০১৭৩৯৮৭৪১৬৯ </a:t>
            </a:r>
          </a:p>
          <a:p>
            <a:r>
              <a:rPr lang="bn-BD" sz="51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ব্যাচ নং ৪৭, আই ডি নং ০৫ </a:t>
            </a:r>
          </a:p>
          <a:p>
            <a:pPr marL="0" indent="0">
              <a:buNone/>
            </a:pPr>
            <a:endParaRPr lang="bn-BD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9290" y="2137893"/>
            <a:ext cx="4278477" cy="2079266"/>
          </a:xfrm>
        </p:spPr>
        <p:txBody>
          <a:bodyPr>
            <a:normAutofit fontScale="47500" lnSpcReduction="20000"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bn-BD" sz="5100" dirty="0" smtClean="0">
                <a:latin typeface="NikoshBAN" panose="02000000000000000000" pitchFamily="2" charset="0"/>
                <a:cs typeface="NikoshBAN" panose="02000000000000000000" pitchFamily="2" charset="0"/>
              </a:rPr>
              <a:t>	অষ্টম শ্রেণী 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bn-BD" sz="51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বিষয়ঃসামাজিক বিজ্ঞান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bn-BD" sz="51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সময়ঃ৪০ মিনিট </a:t>
            </a:r>
            <a:endParaRPr lang="en-US" sz="51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bn-BD" sz="51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অধ্যায়ঃ প্রথম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bn-BD" sz="51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তারিখঃ ২৪-১০-২০১৩ ইং </a:t>
            </a:r>
          </a:p>
          <a:p>
            <a:pPr marL="0" indent="0" algn="just">
              <a:buNone/>
            </a:pPr>
            <a:endParaRPr lang="bn-BD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214" y="230809"/>
            <a:ext cx="2303844" cy="1727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398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8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1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4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7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60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57" y="1120463"/>
            <a:ext cx="3506813" cy="218558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2717" y="1120463"/>
            <a:ext cx="3256235" cy="215902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0126" y="3953814"/>
            <a:ext cx="3062591" cy="229398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89071" y="3503053"/>
            <a:ext cx="24727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প্রাচীন ধারা </a:t>
            </a:r>
            <a:endParaRPr lang="en-US" sz="2800" dirty="0">
              <a:solidFill>
                <a:schemeClr val="accent1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469465" y="3468448"/>
            <a:ext cx="1622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মধ্যযুগীয় ধারা </a:t>
            </a:r>
            <a:endParaRPr lang="en-US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45658" y="6516709"/>
            <a:ext cx="17515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আধুনিক ধারা </a:t>
            </a:r>
            <a:endParaRPr lang="en-US" sz="2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3338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61814" y="0"/>
            <a:ext cx="4735773" cy="13784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আজকের আলোচনাঃ  </a:t>
            </a:r>
          </a:p>
          <a:p>
            <a:pPr algn="ctr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সামাজিক পরিবর্তন 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7411" y="1298309"/>
            <a:ext cx="2772644" cy="207948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916" y="1369267"/>
            <a:ext cx="2860130" cy="214509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916" y="4014578"/>
            <a:ext cx="2651514" cy="229944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7532" y="3560240"/>
            <a:ext cx="24428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অশিক্ষিত ছেলে-মেয়ে </a:t>
            </a:r>
            <a:endParaRPr lang="en-US" sz="2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41678" y="6314024"/>
            <a:ext cx="212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ছাত্র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4085" y="4195494"/>
            <a:ext cx="2709001" cy="192491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00797" y="6225456"/>
            <a:ext cx="22666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উন্নত শিক্ষা প্রতিষ্টান </a:t>
            </a:r>
            <a:endParaRPr lang="en-US" sz="2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954591" y="3490284"/>
            <a:ext cx="16484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কাজের ধরন </a:t>
            </a:r>
            <a:endParaRPr lang="en-US" sz="2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1776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  <p:bldP spid="14" grpId="0"/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03309" y="247197"/>
            <a:ext cx="6089176" cy="1323833"/>
          </a:xfrm>
        </p:spPr>
        <p:txBody>
          <a:bodyPr>
            <a:normAutofit/>
          </a:bodyPr>
          <a:lstStyle/>
          <a:p>
            <a:r>
              <a:rPr lang="bn-BD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শিখন ফল </a:t>
            </a:r>
            <a:endParaRPr lang="en-US" sz="7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7796" y="1951631"/>
            <a:ext cx="10040203" cy="3306170"/>
          </a:xfrm>
        </p:spPr>
        <p:txBody>
          <a:bodyPr>
            <a:norm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সামাজিক পরিবর্তন কি বলতে পারবে । </a:t>
            </a:r>
          </a:p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সামাজিক পরিবর্তনের বৈশিষ্ট্য ও কারণ বলতে পারবে ।</a:t>
            </a:r>
          </a:p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সামাজিক পরিবর্তনের ধারা বর্ণনা করতে  পারবে ।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054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4839" y="369461"/>
            <a:ext cx="3432219" cy="257416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975" y="369461"/>
            <a:ext cx="3520816" cy="263922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175" y="3825025"/>
            <a:ext cx="3603349" cy="247314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071154" y="3095897"/>
            <a:ext cx="21292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মধ্যযুগের কাজ </a:t>
            </a:r>
            <a:endParaRPr lang="en-US" sz="2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649385" y="3112990"/>
            <a:ext cx="2194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অগ্রযাত্রা</a:t>
            </a:r>
            <a:endParaRPr lang="en-US" sz="2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65517" y="6442036"/>
            <a:ext cx="23774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উন্নত</a:t>
            </a:r>
            <a:endParaRPr lang="en-US" sz="2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6606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93206" y="191070"/>
            <a:ext cx="4404574" cy="1393032"/>
          </a:xfrm>
        </p:spPr>
        <p:txBody>
          <a:bodyPr/>
          <a:lstStyle/>
          <a:p>
            <a:r>
              <a:rPr lang="bn-BD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 কাজ 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7797" y="2129052"/>
            <a:ext cx="10863618" cy="4189862"/>
          </a:xfrm>
        </p:spPr>
        <p:txBody>
          <a:bodyPr>
            <a:norm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সামাজিক পরিবর্তনে দুটি বৈশিষ্ট্য বল ।</a:t>
            </a:r>
          </a:p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আমরা কোন যুগে বাস করি ।</a:t>
            </a:r>
          </a:p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মধ্যযুগ কোন যুগের পরে আসে ।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Isosceles Triangle 13"/>
          <p:cNvSpPr/>
          <p:nvPr/>
        </p:nvSpPr>
        <p:spPr>
          <a:xfrm>
            <a:off x="3361386" y="2129052"/>
            <a:ext cx="463640" cy="330813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Isosceles Triangle 14"/>
          <p:cNvSpPr/>
          <p:nvPr/>
        </p:nvSpPr>
        <p:spPr>
          <a:xfrm>
            <a:off x="3387144" y="2640169"/>
            <a:ext cx="437882" cy="29621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Isosceles Triangle 15"/>
          <p:cNvSpPr/>
          <p:nvPr/>
        </p:nvSpPr>
        <p:spPr>
          <a:xfrm>
            <a:off x="3387144" y="3116687"/>
            <a:ext cx="437882" cy="365943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414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 animBg="1"/>
      <p:bldP spid="15" grpId="0" animBg="1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856" y="895635"/>
            <a:ext cx="3292698" cy="234734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947554" y="72940"/>
            <a:ext cx="3545984" cy="610657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পরিরর্তনের কারন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343" y="468811"/>
            <a:ext cx="3717964" cy="277417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587" y="3873528"/>
            <a:ext cx="3380146" cy="224933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856" y="3873528"/>
            <a:ext cx="3303610" cy="240262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837566" y="3242984"/>
            <a:ext cx="13610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</a:t>
            </a: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53837" y="3242984"/>
            <a:ext cx="14424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জনসংখ্যা</a:t>
            </a:r>
            <a:r>
              <a:rPr lang="bn-BD" sz="2000" dirty="0" smtClean="0">
                <a:solidFill>
                  <a:srgbClr val="00B050"/>
                </a:solidFill>
              </a:rPr>
              <a:t> </a:t>
            </a:r>
            <a:endParaRPr lang="en-US" sz="2000" dirty="0">
              <a:solidFill>
                <a:srgbClr val="00B05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00012" y="6342503"/>
            <a:ext cx="25675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যানবাহন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890325" y="6280295"/>
            <a:ext cx="19060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শহর</a:t>
            </a:r>
            <a:r>
              <a:rPr lang="bn-BD" sz="2800" dirty="0" smtClean="0">
                <a:solidFill>
                  <a:srgbClr val="7030A0"/>
                </a:solidFill>
              </a:rPr>
              <a:t> </a:t>
            </a:r>
            <a:endParaRPr lang="en-US" sz="28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819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/>
      <p:bldP spid="11" grpId="0"/>
      <p:bldP spid="12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20788" y="958590"/>
            <a:ext cx="5559188" cy="952097"/>
          </a:xfrm>
        </p:spPr>
        <p:txBody>
          <a:bodyPr/>
          <a:lstStyle/>
          <a:p>
            <a:r>
              <a:rPr lang="bn-BD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জোড়ায় কাজ </a:t>
            </a:r>
            <a:endParaRPr lang="en-US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56346" y="2238232"/>
            <a:ext cx="8511654" cy="3019567"/>
          </a:xfrm>
        </p:spPr>
        <p:txBody>
          <a:bodyPr>
            <a:norm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সামাজিক পরিবর্তনের পাঁচটি কারন লিখে । </a:t>
            </a:r>
          </a:p>
        </p:txBody>
      </p:sp>
    </p:spTree>
    <p:extLst>
      <p:ext uri="{BB962C8B-B14F-4D97-AF65-F5344CB8AC3E}">
        <p14:creationId xmlns:p14="http://schemas.microsoft.com/office/powerpoint/2010/main" val="3333925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84394" y="723331"/>
            <a:ext cx="5841242" cy="1473959"/>
          </a:xfrm>
        </p:spPr>
        <p:txBody>
          <a:bodyPr/>
          <a:lstStyle/>
          <a:p>
            <a:r>
              <a:rPr lang="bn-BD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r>
              <a:rPr lang="bn-BD" dirty="0" smtClean="0">
                <a:solidFill>
                  <a:srgbClr val="0070C0"/>
                </a:solidFill>
              </a:rPr>
              <a:t> 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46161" y="2606722"/>
            <a:ext cx="9821839" cy="2651078"/>
          </a:xfrm>
        </p:spPr>
        <p:txBody>
          <a:bodyPr/>
          <a:lstStyle/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সামাজিক পরিবর্তন কি বল ? </a:t>
            </a:r>
          </a:p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সামাজিক পরিবর্তনের বৈশিষ্ট্য বল ?</a:t>
            </a:r>
          </a:p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সামাজিক পরিবর্তনের ধারা গুলো বল ?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5-Point Star 4"/>
          <p:cNvSpPr/>
          <p:nvPr/>
        </p:nvSpPr>
        <p:spPr>
          <a:xfrm>
            <a:off x="2273120" y="2443497"/>
            <a:ext cx="553792" cy="552542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5-Point Star 5"/>
          <p:cNvSpPr/>
          <p:nvPr/>
        </p:nvSpPr>
        <p:spPr>
          <a:xfrm>
            <a:off x="2273120" y="3110274"/>
            <a:ext cx="553792" cy="552542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5-Point Star 6"/>
          <p:cNvSpPr/>
          <p:nvPr/>
        </p:nvSpPr>
        <p:spPr>
          <a:xfrm>
            <a:off x="2279560" y="3829095"/>
            <a:ext cx="553792" cy="552542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38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74" y="867635"/>
            <a:ext cx="4770194" cy="4516484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0022" y="867635"/>
            <a:ext cx="6021978" cy="45164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03119" y="5546148"/>
            <a:ext cx="29391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প্রাচীন পরিবহন ব্যবত্থা </a:t>
            </a:r>
            <a:endParaRPr lang="en-US" sz="20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424056" y="5546148"/>
            <a:ext cx="35139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আধুনিক পরিবহন ব্যবত্থা </a:t>
            </a:r>
            <a:endParaRPr lang="en-US" sz="2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4320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66029" y="368491"/>
            <a:ext cx="6045959" cy="2308960"/>
          </a:xfrm>
        </p:spPr>
        <p:txBody>
          <a:bodyPr/>
          <a:lstStyle/>
          <a:p>
            <a:r>
              <a:rPr lang="bn-BD" dirty="0" smtClean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 কাজ </a:t>
            </a:r>
            <a:endParaRPr lang="en-US" dirty="0">
              <a:solidFill>
                <a:schemeClr val="accent5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0352" y="3315434"/>
            <a:ext cx="9353266" cy="2307443"/>
          </a:xfrm>
        </p:spPr>
        <p:txBody>
          <a:bodyPr>
            <a:normAutofit/>
          </a:bodyPr>
          <a:lstStyle/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সামাজিক পরিবর্তেন শিক্ষা এবং নতুন আবিষ্কার ও যন্তপাতির প্রভাব ব্যাখ্যা কর । </a:t>
            </a:r>
          </a:p>
        </p:txBody>
      </p:sp>
    </p:spTree>
    <p:extLst>
      <p:ext uri="{BB962C8B-B14F-4D97-AF65-F5344CB8AC3E}">
        <p14:creationId xmlns:p14="http://schemas.microsoft.com/office/powerpoint/2010/main" val="3801787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7742830" cy="1443416"/>
          </a:xfrm>
        </p:spPr>
        <p:txBody>
          <a:bodyPr>
            <a:normAutofit/>
          </a:bodyPr>
          <a:lstStyle/>
          <a:p>
            <a:r>
              <a:rPr lang="bn-BD" sz="8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 </a:t>
            </a:r>
            <a:endParaRPr lang="en-US" sz="88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41862" y="2489941"/>
            <a:ext cx="9052561" cy="4368057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9624" y="2489940"/>
            <a:ext cx="5831582" cy="4368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180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686</TotalTime>
  <Words>145</Words>
  <Application>Microsoft Office PowerPoint</Application>
  <PresentationFormat>Widescreen</PresentationFormat>
  <Paragraphs>49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NikoshBAN</vt:lpstr>
      <vt:lpstr>Vrinda</vt:lpstr>
      <vt:lpstr>Wingdings</vt:lpstr>
      <vt:lpstr>Office Theme</vt:lpstr>
      <vt:lpstr> স্বাগতম </vt:lpstr>
      <vt:lpstr>পরিচিতি </vt:lpstr>
      <vt:lpstr>PowerPoint Presentation</vt:lpstr>
      <vt:lpstr>PowerPoint Presentation</vt:lpstr>
      <vt:lpstr>শিখন ফল </vt:lpstr>
      <vt:lpstr>PowerPoint Presentation</vt:lpstr>
      <vt:lpstr>একক কাজ </vt:lpstr>
      <vt:lpstr>PowerPoint Presentation</vt:lpstr>
      <vt:lpstr>জোড়ায় কাজ </vt:lpstr>
      <vt:lpstr>মূল্যায়ন </vt:lpstr>
      <vt:lpstr>PowerPoint Presentation</vt:lpstr>
      <vt:lpstr>বাড়ির কাজ </vt:lpstr>
      <vt:lpstr>ধন্যবাদ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স্বাগতম </dc:title>
  <dc:creator>DOEL</dc:creator>
  <cp:lastModifiedBy>DOEL</cp:lastModifiedBy>
  <cp:revision>132</cp:revision>
  <dcterms:created xsi:type="dcterms:W3CDTF">2013-10-25T04:49:49Z</dcterms:created>
  <dcterms:modified xsi:type="dcterms:W3CDTF">2013-10-30T06:23:48Z</dcterms:modified>
</cp:coreProperties>
</file>